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58" r:id="rId5"/>
    <p:sldId id="267" r:id="rId6"/>
    <p:sldId id="259" r:id="rId7"/>
    <p:sldId id="260" r:id="rId8"/>
    <p:sldId id="261" r:id="rId9"/>
    <p:sldId id="274" r:id="rId10"/>
    <p:sldId id="275" r:id="rId11"/>
    <p:sldId id="262" r:id="rId12"/>
    <p:sldId id="263" r:id="rId13"/>
    <p:sldId id="264" r:id="rId14"/>
    <p:sldId id="265" r:id="rId15"/>
    <p:sldId id="266" r:id="rId16"/>
    <p:sldId id="268" r:id="rId17"/>
    <p:sldId id="269" r:id="rId18"/>
    <p:sldId id="278" r:id="rId19"/>
    <p:sldId id="270" r:id="rId20"/>
    <p:sldId id="276" r:id="rId21"/>
    <p:sldId id="271" r:id="rId22"/>
    <p:sldId id="272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71612"/>
            <a:ext cx="7772400" cy="1470025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Лекція 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857496"/>
            <a:ext cx="7929618" cy="1752600"/>
          </a:xfrm>
        </p:spPr>
        <p:txBody>
          <a:bodyPr>
            <a:normAutofit/>
          </a:bodyPr>
          <a:lstStyle/>
          <a:p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uk-UA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ервово-м</a:t>
            </a:r>
            <a:r>
              <a:rPr lang="uk-UA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язова</a:t>
            </a:r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передача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l="32227" t="15000" r="17968" b="9062"/>
          <a:stretch>
            <a:fillRect/>
          </a:stretch>
        </p:blipFill>
        <p:spPr bwMode="auto">
          <a:xfrm>
            <a:off x="1500166" y="0"/>
            <a:ext cx="607223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715000"/>
            <a:ext cx="8229600" cy="1143000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Рис. 4. Нервово-м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язовий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контакт (хімічний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синапс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а,в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– поступове збільшення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фрагмента обведено рамкою на позиції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642918"/>
            <a:ext cx="8229600" cy="571504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	У 1936 р. Дейлом,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Фельдбергом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і Фогтом було встановлено, що передатчиком збудження у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синапсах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є ацетилхолін. </a:t>
            </a:r>
          </a:p>
          <a:p>
            <a:pPr algn="just">
              <a:lnSpc>
                <a:spcPct val="110000"/>
              </a:lnSpc>
              <a:buNone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None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	Він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задовільняє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основним умовам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нейротрансміттера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lnSpc>
                <a:spcPct val="110000"/>
              </a:lnSpc>
              <a:buNone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1) виділяється при збудженні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пресинаптичних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волокон;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2) відтворює ефект синаптичної передачі, якщо його застосовано ззовні;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3) блокатори синаптичної передачі блокують і дію ацетилхоліну;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пресинаптичні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нейрони містять ацетилхолін, а також ферментативний механізм його синтезу;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5) у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синапсі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і у оточуючих структурах є механізм для інактивації ацетилхоліну.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Синтез ацетилхоліну.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АХ синтезується у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холінергічних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нейронах у результаті реакції між холіном і ацетил-коферментом А: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          Холін + Ацетил </a:t>
            </a:r>
            <a:r>
              <a:rPr lang="uk-UA" sz="2700" b="1" dirty="0" err="1" smtClean="0">
                <a:latin typeface="Times New Roman" pitchFamily="18" charset="0"/>
                <a:cs typeface="Times New Roman" pitchFamily="18" charset="0"/>
              </a:rPr>
              <a:t>КоА</a:t>
            </a: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 = Ацетилхолін + </a:t>
            </a:r>
            <a:r>
              <a:rPr lang="uk-UA" sz="2700" b="1" dirty="0" err="1" smtClean="0">
                <a:latin typeface="Times New Roman" pitchFamily="18" charset="0"/>
                <a:cs typeface="Times New Roman" pitchFamily="18" charset="0"/>
              </a:rPr>
              <a:t>КоА</a:t>
            </a:r>
            <a:endParaRPr lang="uk-UA" sz="27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Реакція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каталізується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ферментом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холінацетилтрансферазою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Ацетилхолін синтезується у сомі нейрона і транспортується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аксонним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транспортом, а також безпосередньо у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пресинаптичних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закінченнях.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Виділення ацетилхоліну.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928670"/>
            <a:ext cx="7901014" cy="535785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Елементарна одиниця кількості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нейротрансмітера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отримала назву квант.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У 1956 р.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Дель-Кастільо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Кац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запропонували гіпотезу, згідно якої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синаптичні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пухирці містять кванти ацетилхоліну.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Ця гіпотеза отримала експериментальні підтвердження: 1) АХ у найбільшій концентрації міститься саме у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синаптичних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пухирцях; 2) встановлено, що пухирці відкриваються прямо у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синаптичну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щілину – явище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екзоцитозу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3) у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синаптичному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пухирці міститься один квант АХ, а також АТФ, макромолекулярний компонент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везикулін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білок актин.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Гіпотези виділення ацетилхоліну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4337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АХ може виділятись 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синаптичну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щілину і безпосередньо з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позапухирцевого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простору нервового закінчення –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“неквантове”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виділення АХ.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Існує також 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“операторна”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гіпотеза виділення АХ. Згідно цій гіпотезі у мембрану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пресинаптичного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закінчення зсередини вбудовані дискретні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“оператори”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(молекулярні структури). Кожний такий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“оператор”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може перенести з аксоплазми назовні один квант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нейротрансміттера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643074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Процес виділення АХ є короткочасним і обмежується у часі такими факторами: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14554"/>
            <a:ext cx="8229600" cy="3686188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йони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кальцію швидко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язуються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із внутріклітинними органелами – мітохондріями і ендоплазматичним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ретикулумом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2) інактивація кальцієвих каналів у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пресинаптичній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мембрані;</a:t>
            </a:r>
          </a:p>
          <a:p>
            <a:pPr algn="just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3) активний транспорт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кальцію з клітини.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Феномени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язані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з процесами виділення АХ: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76886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1) Н.Є.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Введенський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встановив, що при зростанні частоти ритмічної стимуляції нерва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язова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передача припиняється, хоча нерв продовжує проводити збудження. Цей феномен дістав назву гальмування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Введенського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Основною причиною припинення передачі є швидке виснаження запасів АХ, а значить і квантів, що виділяються 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синаптичну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щілину.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2) Поодиноке подразнення, що завдане відразу після закінчення ритмічної стимуляції, викликає сильнішу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постсинаптичну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відповідь, ніж при завданні його до ритмічної стимуляції. Це явище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посттетанічної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потенціації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Припускається, що причина зростання квантового складу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накопичення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кальцію 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пресинаптичному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нервовому закінченні.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Взаємодія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нейротрансміттера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(АХ)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синаптичними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рецепторами.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429288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Кастільо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Катц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(1957) запропонували розглядати взаємодію між АХ з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холінорецепторами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постсинаптичної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мембрани як таку, що відбувається у два послідовних етапи: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1) АХ, пов'язуючись з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холінорецептором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, утворює комплекс АХ-ХР із закритим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йонним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каналом;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uk-UA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2) стадія ізомеризації – унаслідок структурних змін цього комплексу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йонний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канал стає відкритим. Модель такої взаємодії АХ і ХР отримала назву послідовної моделі. При тривалому, як неперервному, так і дискретному впливові ацетилхоліну на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холінорецептори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останні переходять у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“рефрактерний”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стан. Їх повторна активація стає неможливою – спостерігається явище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десенситизації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холінорецепторів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. Існує дві думки щодо молекулярного механізму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десенситизації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: 1) зміна спорідненості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холінорецепторів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до ацетилхоліну; 2)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рефрактерність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механізму воріт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йонного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 каналу </a:t>
            </a:r>
            <a:r>
              <a:rPr lang="uk-UA" sz="3900" dirty="0" err="1" smtClean="0">
                <a:latin typeface="Times New Roman" pitchFamily="18" charset="0"/>
                <a:cs typeface="Times New Roman" pitchFamily="18" charset="0"/>
              </a:rPr>
              <a:t>холінорептору</a:t>
            </a:r>
            <a:r>
              <a:rPr lang="uk-UA" sz="3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571500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Рис. 5.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Взаємодія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нейротрансміттера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(АХ)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синаптичними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рецепторами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:\mb4_00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86315" cy="5579528"/>
          </a:xfrm>
          <a:prstGeom prst="rect">
            <a:avLst/>
          </a:prstGeom>
          <a:noFill/>
        </p:spPr>
      </p:pic>
      <p:pic>
        <p:nvPicPr>
          <p:cNvPr id="36867" name="Picture 3" descr="H:\mb4_00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8618" y="-1"/>
            <a:ext cx="4255381" cy="5572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286375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Рис. 6. Зображення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ацетилхолінового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рецептора з двома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-, а також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- і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-субодиницями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uk-UA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100" dirty="0" smtClean="0">
                <a:latin typeface="Times New Roman" pitchFamily="18" charset="0"/>
                <a:cs typeface="Times New Roman" pitchFamily="18" charset="0"/>
              </a:rPr>
              <a:t>Зліва показаний поздовжній перетин </a:t>
            </a:r>
            <a:r>
              <a:rPr lang="uk-UA" sz="3100" dirty="0" err="1" smtClean="0">
                <a:latin typeface="Times New Roman" pitchFamily="18" charset="0"/>
                <a:cs typeface="Times New Roman" pitchFamily="18" charset="0"/>
              </a:rPr>
              <a:t>холінорецептора</a:t>
            </a:r>
            <a:r>
              <a:rPr lang="uk-UA" sz="31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3100" dirty="0" err="1" smtClean="0">
                <a:latin typeface="Times New Roman" pitchFamily="18" charset="0"/>
                <a:cs typeface="Times New Roman" pitchFamily="18" charset="0"/>
              </a:rPr>
              <a:t>йонофором</a:t>
            </a:r>
            <a:r>
              <a:rPr lang="uk-UA" sz="3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Picture 2" descr="H:\mb4_00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7215238" cy="4185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857232"/>
            <a:ext cx="8229600" cy="3929090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uk-UA" sz="2700" b="1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sz="27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b="1" dirty="0" err="1" smtClean="0">
                <a:latin typeface="Times New Roman" pitchFamily="18" charset="0"/>
                <a:cs typeface="Times New Roman" pitchFamily="18" charset="0"/>
              </a:rPr>
              <a:t>язове</a:t>
            </a: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 сполучення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– це спеціалізований вид синапсу між закінченнями рухового нейрона (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мотонейрона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ендомізієм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волокон.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Кожне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язове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волокно має спеціалізовану ділянку – рухову кінцеву пластинку (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), де аксон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мотонейрону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розгалужується і відбувається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синаптична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передача.</a:t>
            </a:r>
            <a:endParaRPr lang="ru-RU" sz="27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 l="29297" t="13125" r="15625" b="16562"/>
          <a:stretch>
            <a:fillRect/>
          </a:stretch>
        </p:blipFill>
        <p:spPr bwMode="auto">
          <a:xfrm>
            <a:off x="1428728" y="0"/>
            <a:ext cx="6429420" cy="5129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54292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7.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Холінорецептор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електричного органа риби: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тривимірне зображення рецептора збоку (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 і згори (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– активація рецептора ацетилхоліном (АЦХ); А – ворота зачинені, Б – ворота відчинені.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Види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постсинаптичних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потенціалів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3116"/>
            <a:ext cx="8015286" cy="29718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Деполяризуючий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кінцевої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пластинки.</a:t>
            </a:r>
          </a:p>
          <a:p>
            <a:pPr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Гіперполяризуючий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постсинаптичний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потенціал кінцевої пластинки.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Відмінності збуджувальних (ЗС) і гальмівних (ГС) синапсів: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00200"/>
            <a:ext cx="8115328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1) У ЗС ширша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синаптична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щілина у 30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нм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, у ГС – 20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нм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2) обидві мембрани ЗС порівняно є товстішими й щільнішими, займають більшу площу, ніж у ГС; 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3) у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синаптичній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щілині ЗС є базальна мембрана;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4) у ЗС значно більше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синаптичних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пухирців; 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5) у ЗС медіатором є ацетилхолін; у ГС –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гама-аміномасляна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кислота.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571744"/>
            <a:ext cx="9144000" cy="1143000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User\Desktop\1295559183_image022.jpg"/>
          <p:cNvPicPr>
            <a:picLocks noChangeAspect="1" noChangeArrowheads="1"/>
          </p:cNvPicPr>
          <p:nvPr/>
        </p:nvPicPr>
        <p:blipFill>
          <a:blip r:embed="rId2"/>
          <a:srcRect t="12105"/>
          <a:stretch>
            <a:fillRect/>
          </a:stretch>
        </p:blipFill>
        <p:spPr bwMode="auto">
          <a:xfrm>
            <a:off x="1785918" y="500042"/>
            <a:ext cx="5429288" cy="466831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5214950"/>
            <a:ext cx="7800972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1. Розгалуження моторного нейрона на поверхні 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волокон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Функції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синапсів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142984"/>
            <a:ext cx="8015286" cy="5072098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Однобічність передачі. 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Посилення. 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Адаптація, або акомодація. 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Гальмування. 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Сумація. </a:t>
            </a:r>
          </a:p>
          <a:p>
            <a:pPr>
              <a:buFont typeface="Wingdings" pitchFamily="2" charset="2"/>
              <a:buChar char="ü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Дискримінація. </a:t>
            </a:r>
          </a:p>
          <a:p>
            <a:pPr>
              <a:buFont typeface="Wingdings" pitchFamily="2" charset="2"/>
              <a:buChar char="ü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Рефрактерні фази </a:t>
            </a:r>
            <a:r>
              <a:rPr lang="uk-UA" sz="4900" dirty="0" err="1" smtClean="0">
                <a:latin typeface="Times New Roman" pitchFamily="18" charset="0"/>
                <a:cs typeface="Times New Roman" pitchFamily="18" charset="0"/>
              </a:rPr>
              <a:t>міоневрального</a:t>
            </a: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 апарату довші, ніж у нерва. </a:t>
            </a:r>
          </a:p>
          <a:p>
            <a:pPr>
              <a:buFont typeface="Wingdings" pitchFamily="2" charset="2"/>
              <a:buChar char="ü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Полегшення проведення збудження. </a:t>
            </a: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57298"/>
            <a:ext cx="9144000" cy="3511552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Розвиток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сполучень у хребетних в онтогенезі.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174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Виділяють чотири основних механізми взаємодії між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язом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і нервом, що призводять до диференціювання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синапсів.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5286412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Виділення медіатору АХ впливає на розподіл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холінорецепторів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Пресинаптичне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закінчення виділяє певні поліпептиди, що зумовлюють щільне розміщення молекул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холінорецепторів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постсинаптичній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мембрані.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Морфологічна диференціація і розвиток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волокна здійснюється після встановлення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синаптичного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контакту під впливом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постсинаптичної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ділянки і цитоплазми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язової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клітини, молекул позаклітинного середовища.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Аксональна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взаємодія. Спочатку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язове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волокно отримує аксони від декількох мотонейронів –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полінейрональна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інервація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. В процесі розвитку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сполучення усі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синапси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, крім синапсів якогось одного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мотонейрона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, ліквідуються.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1785926"/>
            <a:ext cx="8229600" cy="3440112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Тонка будова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синапсу скелетного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4975" y="1571612"/>
            <a:ext cx="3429025" cy="4429156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Рис. 2. Мікрофотографія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сполучення людини.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Ах – закінчення аксону; </a:t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* -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шваннівська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клітина (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леммоцит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ядро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волокна;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MF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-  поверхнева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міофібрила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 Стрілкою показана первинна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синаптична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щілина.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214282" y="357166"/>
          <a:ext cx="5611108" cy="6000768"/>
        </p:xfrm>
        <a:graphic>
          <a:graphicData uri="http://schemas.openxmlformats.org/presentationml/2006/ole">
            <p:oleObj spid="_x0000_s6145" r:id="rId3" imgW="4800000" imgH="513015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71472" y="5357826"/>
            <a:ext cx="8208962" cy="11620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Рис. 3. Схема будови нервово-м'язового синапсу</a:t>
            </a:r>
          </a:p>
        </p:txBody>
      </p:sp>
      <p:pic>
        <p:nvPicPr>
          <p:cNvPr id="3" name="Рисунок 2" descr="C:\Users\IGOR_i7\Desktop\Створити папку\Photo-0003 (2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6335713" cy="4886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807</Words>
  <PresentationFormat>Экран (4:3)</PresentationFormat>
  <Paragraphs>94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Лекція 3</vt:lpstr>
      <vt:lpstr>Слайд 2</vt:lpstr>
      <vt:lpstr>Рис. 1. Розгалуження моторного нейрона на поверхні м’язових волокон</vt:lpstr>
      <vt:lpstr>Функції нервово-мязових синапсів</vt:lpstr>
      <vt:lpstr>Розвиток нервово-мязових сполучень у хребетних в онтогенезі.</vt:lpstr>
      <vt:lpstr>Виділяють чотири основних механізми взаємодії між мязом і нервом, що призводять до диференціювання нервово-мязових синапсів.</vt:lpstr>
      <vt:lpstr>Тонка будова нервово-мязового синапсу скелетного мязу. </vt:lpstr>
      <vt:lpstr>Рис. 2. Мікрофотографія нервово-мязового сполучення людини. Ах – закінчення аксону;  * - шваннівська клітина (леммоцит); MN – ядро мязового волокна; MF -  поверхнева міофібрила. Стрілкою показана первинна синаптична щілина. </vt:lpstr>
      <vt:lpstr>Слайд 9</vt:lpstr>
      <vt:lpstr>Рис. 4. Нервово-м’язовий контакт (хімічний синапс): а,в – поступове збільшення фрагмента обведено рамкою на позиції а</vt:lpstr>
      <vt:lpstr>Слайд 11</vt:lpstr>
      <vt:lpstr>Синтез ацетилхоліну. </vt:lpstr>
      <vt:lpstr>Виділення ацетилхоліну.</vt:lpstr>
      <vt:lpstr>Гіпотези виділення ацетилхоліну</vt:lpstr>
      <vt:lpstr>Процес виділення АХ є короткочасним і обмежується у часі такими факторами:</vt:lpstr>
      <vt:lpstr>Феномени повязані з процесами виділення АХ:</vt:lpstr>
      <vt:lpstr>Взаємодія нейротрансміттера (АХ) із синаптичними рецепторами. </vt:lpstr>
      <vt:lpstr>Рис. 5. Взаємодія нейротрансміттера (АХ) із синаптичними рецепторами</vt:lpstr>
      <vt:lpstr>Рис. 6. Зображення ацетилхолінового рецептора з двома -, а також -, - і -субодиницями.  Зліва показаний поздовжній перетин холінорецептора з йонофором.  </vt:lpstr>
      <vt:lpstr>Рис. 7. Холінорецептор електричного органа риби: тривимірне зображення рецептора збоку (а) і згори (б); в – активація рецептора ацетилхоліном (АЦХ); А – ворота зачинені, Б – ворота відчинені.</vt:lpstr>
      <vt:lpstr>Види постсинаптичних  потенціалів КП:</vt:lpstr>
      <vt:lpstr>Відмінності збуджувальних (ЗС) і гальмівних (ГС) синапсів: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</dc:title>
  <dc:creator>User</dc:creator>
  <cp:lastModifiedBy>User</cp:lastModifiedBy>
  <cp:revision>33</cp:revision>
  <dcterms:created xsi:type="dcterms:W3CDTF">2013-09-11T08:11:59Z</dcterms:created>
  <dcterms:modified xsi:type="dcterms:W3CDTF">2013-09-30T07:50:49Z</dcterms:modified>
</cp:coreProperties>
</file>